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6211-793C-40BC-B442-2D7240E4049B}" type="datetimeFigureOut">
              <a:rPr lang="en-US" smtClean="0"/>
              <a:pPr/>
              <a:t>9/23/2007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EBA0-2B55-4FED-9A83-268C7A456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6211-793C-40BC-B442-2D7240E4049B}" type="datetimeFigureOut">
              <a:rPr lang="en-US" smtClean="0"/>
              <a:pPr/>
              <a:t>9/23/2007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EBA0-2B55-4FED-9A83-268C7A456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6211-793C-40BC-B442-2D7240E4049B}" type="datetimeFigureOut">
              <a:rPr lang="en-US" smtClean="0"/>
              <a:pPr/>
              <a:t>9/23/2007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EBA0-2B55-4FED-9A83-268C7A456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6211-793C-40BC-B442-2D7240E4049B}" type="datetimeFigureOut">
              <a:rPr lang="en-US" smtClean="0"/>
              <a:pPr/>
              <a:t>9/23/2007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EBA0-2B55-4FED-9A83-268C7A456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6211-793C-40BC-B442-2D7240E4049B}" type="datetimeFigureOut">
              <a:rPr lang="en-US" smtClean="0"/>
              <a:pPr/>
              <a:t>9/23/2007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EBA0-2B55-4FED-9A83-268C7A456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6211-793C-40BC-B442-2D7240E4049B}" type="datetimeFigureOut">
              <a:rPr lang="en-US" smtClean="0"/>
              <a:pPr/>
              <a:t>9/23/2007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EBA0-2B55-4FED-9A83-268C7A456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6211-793C-40BC-B442-2D7240E4049B}" type="datetimeFigureOut">
              <a:rPr lang="en-US" smtClean="0"/>
              <a:pPr/>
              <a:t>9/23/2007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EBA0-2B55-4FED-9A83-268C7A456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6211-793C-40BC-B442-2D7240E4049B}" type="datetimeFigureOut">
              <a:rPr lang="en-US" smtClean="0"/>
              <a:pPr/>
              <a:t>9/23/2007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EBA0-2B55-4FED-9A83-268C7A456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6211-793C-40BC-B442-2D7240E4049B}" type="datetimeFigureOut">
              <a:rPr lang="en-US" smtClean="0"/>
              <a:pPr/>
              <a:t>9/23/2007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EBA0-2B55-4FED-9A83-268C7A456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6211-793C-40BC-B442-2D7240E4049B}" type="datetimeFigureOut">
              <a:rPr lang="en-US" smtClean="0"/>
              <a:pPr/>
              <a:t>9/23/2007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EBA0-2B55-4FED-9A83-268C7A456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6211-793C-40BC-B442-2D7240E4049B}" type="datetimeFigureOut">
              <a:rPr lang="en-US" smtClean="0"/>
              <a:pPr/>
              <a:t>9/23/2007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EBA0-2B55-4FED-9A83-268C7A456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76211-793C-40BC-B442-2D7240E4049B}" type="datetimeFigureOut">
              <a:rPr lang="en-US" smtClean="0"/>
              <a:pPr/>
              <a:t>9/23/2007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BEBA0-2B55-4FED-9A83-268C7A456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to Jacobi Medical Center</a:t>
            </a:r>
            <a:endParaRPr lang="en-US" dirty="0"/>
          </a:p>
        </p:txBody>
      </p:sp>
      <p:pic>
        <p:nvPicPr>
          <p:cNvPr id="7" name="Picture Placeholder 6" descr="newbuilding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0333" r="20333"/>
          <a:stretch>
            <a:fillRect/>
          </a:stretch>
        </p:blipFill>
        <p:spPr>
          <a:xfrm>
            <a:off x="1828800" y="640159"/>
            <a:ext cx="5449888" cy="4087416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An outside view of Building 6, the newest addition to the Jacobi Medical Center.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Work</a:t>
            </a:r>
            <a:endParaRPr lang="en-US" dirty="0"/>
          </a:p>
        </p:txBody>
      </p:sp>
      <p:pic>
        <p:nvPicPr>
          <p:cNvPr id="5" name="Picture Placeholder 4" descr="252115101206_0_BG[1]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One of Jacobi’s great strengths is its residents, who hail from all over the world. They literally bring a world of experience to their work and their patients. We teach to and learn from each other every day.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Work</a:t>
            </a:r>
            <a:endParaRPr lang="en-US" dirty="0"/>
          </a:p>
        </p:txBody>
      </p:sp>
      <p:pic>
        <p:nvPicPr>
          <p:cNvPr id="5" name="Picture Placeholder 4" descr="Picture 01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And every once in a while, we even get away from the hospital and experience the joys of Manhattan.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hope you’ve enjoyed the tour.</a:t>
            </a:r>
            <a:endParaRPr lang="en-US" dirty="0"/>
          </a:p>
        </p:txBody>
      </p:sp>
      <p:pic>
        <p:nvPicPr>
          <p:cNvPr id="5" name="Picture Placeholder 4" descr="CIMG0974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This is the way out.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Entrance</a:t>
            </a:r>
            <a:endParaRPr lang="en-US" dirty="0"/>
          </a:p>
        </p:txBody>
      </p:sp>
      <p:pic>
        <p:nvPicPr>
          <p:cNvPr id="5" name="Picture Placeholder 4" descr="CIMG0078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Jacobi is a public city hospital, caring for a diverse and largely impoverished population. We recently expanded our facilities, adding an entirely new hospital, and a cardiac catheterization lab.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Lobby View</a:t>
            </a:r>
            <a:endParaRPr lang="en-US" dirty="0"/>
          </a:p>
        </p:txBody>
      </p:sp>
      <p:pic>
        <p:nvPicPr>
          <p:cNvPr id="5" name="Picture Placeholder 4" descr="slide8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Family and Visitors enter the main entrance, register with security, and make their way to the interior of the hospital.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Intensive Care Units</a:t>
            </a:r>
            <a:endParaRPr lang="en-US" dirty="0"/>
          </a:p>
        </p:txBody>
      </p:sp>
      <p:pic>
        <p:nvPicPr>
          <p:cNvPr id="5" name="Picture Placeholder 4" descr="CIMG0969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Faculty and Staff do their work in one of the most technology-friendly hospitals in the nation. Literally 90% or more of the work you do and the data you retrieve is computer-based. Chart data, vitals, </a:t>
            </a:r>
            <a:r>
              <a:rPr lang="en-US" dirty="0" err="1" smtClean="0"/>
              <a:t>ekgs</a:t>
            </a:r>
            <a:r>
              <a:rPr lang="en-US" dirty="0" smtClean="0"/>
              <a:t>, radiology, daily notes, and consults are all available from our online systems.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Intensive Care Units</a:t>
            </a:r>
            <a:endParaRPr lang="en-US" dirty="0"/>
          </a:p>
        </p:txBody>
      </p:sp>
      <p:pic>
        <p:nvPicPr>
          <p:cNvPr id="5" name="Picture Placeholder 4" descr="IMG_0540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All ICU’s are set up with the same panoramic layout, allowing staff to see all their patients with a sweep of their head. Work is done from a central “command area”.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Intensive Care Units</a:t>
            </a:r>
            <a:endParaRPr lang="en-US" dirty="0"/>
          </a:p>
        </p:txBody>
      </p:sp>
      <p:pic>
        <p:nvPicPr>
          <p:cNvPr id="5" name="Picture Placeholder 4" descr="IMG_052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957262"/>
          </a:xfrm>
        </p:spPr>
        <p:txBody>
          <a:bodyPr>
            <a:normAutofit/>
          </a:bodyPr>
          <a:lstStyle/>
          <a:p>
            <a:r>
              <a:rPr lang="en-US" dirty="0" smtClean="0"/>
              <a:t>Thanks to our centralized technologies, pertinent information can be called up quickly and easily during rounds. Here the CCU team can rapidly retrieve old chest films, EKGs, and </a:t>
            </a:r>
            <a:r>
              <a:rPr lang="en-US" dirty="0" err="1" smtClean="0"/>
              <a:t>echocardiographic</a:t>
            </a:r>
            <a:r>
              <a:rPr lang="en-US" dirty="0" smtClean="0"/>
              <a:t> data to work out a case of CHF.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Medicine Wards</a:t>
            </a:r>
            <a:endParaRPr lang="en-US" dirty="0"/>
          </a:p>
        </p:txBody>
      </p:sp>
      <p:pic>
        <p:nvPicPr>
          <p:cNvPr id="5" name="Picture Placeholder 4" descr="IMG_053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There are 6 teams responsible for the general medical floors. In addition, 3 specialty teams (Oncology, HIV/AIDS, and Pulmonary) care for patients on the general medicine floors.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Conferences</a:t>
            </a:r>
            <a:endParaRPr lang="en-US" dirty="0"/>
          </a:p>
        </p:txBody>
      </p:sp>
      <p:pic>
        <p:nvPicPr>
          <p:cNvPr id="5" name="Picture Placeholder 4" descr="IMG_0536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957262"/>
          </a:xfrm>
        </p:spPr>
        <p:txBody>
          <a:bodyPr>
            <a:normAutofit/>
          </a:bodyPr>
          <a:lstStyle/>
          <a:p>
            <a:r>
              <a:rPr lang="en-US" dirty="0" smtClean="0"/>
              <a:t>Daily Conferences add to </a:t>
            </a:r>
            <a:r>
              <a:rPr lang="en-US" smtClean="0"/>
              <a:t>our residents’ </a:t>
            </a:r>
            <a:r>
              <a:rPr lang="en-US" dirty="0" smtClean="0"/>
              <a:t>education. Each day, conferences for all, and for specific groups (Residents, Interns, and Students) are available to complement the hands-on learning that happens on the wards.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Work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On morning rounds, </a:t>
            </a:r>
            <a:r>
              <a:rPr lang="en-US" dirty="0" err="1" smtClean="0"/>
              <a:t>attendings</a:t>
            </a:r>
            <a:r>
              <a:rPr lang="en-US" dirty="0" smtClean="0"/>
              <a:t>, residents and students gather to discuss and examine their patients. This is a great time for hands-on learning.</a:t>
            </a:r>
            <a:endParaRPr lang="en-US" dirty="0"/>
          </a:p>
        </p:txBody>
      </p:sp>
      <p:pic>
        <p:nvPicPr>
          <p:cNvPr id="7" name="Picture Placeholder 6" descr="IMG_0535 mod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1889" b="21889"/>
          <a:stretch>
            <a:fillRect/>
          </a:stretch>
        </p:blipFill>
        <p:spPr/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411</Words>
  <Application>Microsoft Office PowerPoint</Application>
  <PresentationFormat>On-screen Show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Welcome to Jacobi Medical Center</vt:lpstr>
      <vt:lpstr>Main Entrance</vt:lpstr>
      <vt:lpstr>Lobby View</vt:lpstr>
      <vt:lpstr>Intensive Care Units</vt:lpstr>
      <vt:lpstr>Intensive Care Units</vt:lpstr>
      <vt:lpstr>Intensive Care Units</vt:lpstr>
      <vt:lpstr>Medicine Wards</vt:lpstr>
      <vt:lpstr>Conferences</vt:lpstr>
      <vt:lpstr>Team Work</vt:lpstr>
      <vt:lpstr>Team Work</vt:lpstr>
      <vt:lpstr>Team Work</vt:lpstr>
      <vt:lpstr>We hope you’ve enjoyed the tour.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pdattilo</dc:creator>
  <cp:lastModifiedBy>pdattilo</cp:lastModifiedBy>
  <cp:revision>9</cp:revision>
  <dcterms:created xsi:type="dcterms:W3CDTF">2007-09-22T23:25:50Z</dcterms:created>
  <dcterms:modified xsi:type="dcterms:W3CDTF">2007-09-24T01:56:36Z</dcterms:modified>
</cp:coreProperties>
</file>